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8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C60B-3402-8040-8D2D-EA94927FF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A9CE8-2A1E-BE49-BE6F-33489E622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BEA2C-688B-584B-985A-B1F98327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81A4-FA6A-D941-AF59-E14F80CA5C85}" type="datetimeFigureOut">
              <a:rPr lang="en-CH" smtClean="0"/>
              <a:t>27.03.2025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98041-FFE5-7544-9E54-DA40993DE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9CC75-9C44-6340-92E0-72D9BC10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0640-0DC0-0349-99B3-DF9CBE633E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2962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E1EA-D1CF-F243-9152-713D3EBC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6C514-6C79-E046-B690-4D665CC50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68718-8F03-CA4B-B928-666C0D92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81A4-FA6A-D941-AF59-E14F80CA5C85}" type="datetimeFigureOut">
              <a:rPr lang="en-CH" smtClean="0"/>
              <a:t>27.03.2025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C03E8-C73B-7F4C-BA08-F153C4C74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BAB76-6E94-AF4A-B7DE-30DDC802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0640-0DC0-0349-99B3-DF9CBE633E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7566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8E006E-06E8-EB4B-99A8-E04E572FA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F3713-2B67-7141-804E-E0B6FEBE2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4C241-E4A5-7648-9532-6B09DECA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81A4-FA6A-D941-AF59-E14F80CA5C85}" type="datetimeFigureOut">
              <a:rPr lang="en-CH" smtClean="0"/>
              <a:t>27.03.2025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E948-8958-A748-ABB6-1FE86944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2206F-CE3C-B146-8B0C-5965B4E9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0640-0DC0-0349-99B3-DF9CBE633E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8886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F22D-F987-1040-AEDD-1A9236EB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10904-5ECF-3941-A09B-AC5FC40C6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3A1DA-330C-804D-9B85-753EC751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81A4-FA6A-D941-AF59-E14F80CA5C85}" type="datetimeFigureOut">
              <a:rPr lang="en-CH" smtClean="0"/>
              <a:t>27.03.2025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D2000-C11D-5548-B567-D26E831F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4071-0E0A-0342-A6CE-B741D90F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0640-0DC0-0349-99B3-DF9CBE633E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8621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DD5B-C554-E44C-AE15-0971C56F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A6ED-15D5-574B-B60F-016D20AC7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5CAE7-0158-2A40-9C03-2B67DE0E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81A4-FA6A-D941-AF59-E14F80CA5C85}" type="datetimeFigureOut">
              <a:rPr lang="en-CH" smtClean="0"/>
              <a:t>27.03.2025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3017B-00F8-D444-8FF4-804E4D9C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DA117-DFEB-3E43-8D91-E974C279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0640-0DC0-0349-99B3-DF9CBE633E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1411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356C-9E3D-294C-AF80-78052CD5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81E1-D3A7-8140-91C6-3CDFDE03D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4BD10-7E14-0240-9550-32DECAFEE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7ACE6-BF64-2748-B569-E7DFDF09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81A4-FA6A-D941-AF59-E14F80CA5C85}" type="datetimeFigureOut">
              <a:rPr lang="en-CH" smtClean="0"/>
              <a:t>27.03.2025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C2A23-56BA-F243-A274-5EDFF495B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84F98-AEE8-754D-A4A0-A3161DC1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0640-0DC0-0349-99B3-DF9CBE633E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8642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B4D2-0EA9-8F46-8ADA-E4792E8A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54067-B0D0-1E42-95F3-C281A5E25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9DE74-44A7-0541-A78D-06EE5CB8F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48D44-8CC5-0B4F-B573-9F06C2A0D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6FFC0-0DA0-D54F-AFFD-586676AAD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1D3EB4-6BF4-DB4A-BB69-B2203DD0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81A4-FA6A-D941-AF59-E14F80CA5C85}" type="datetimeFigureOut">
              <a:rPr lang="en-CH" smtClean="0"/>
              <a:t>27.03.2025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1C42A0-DFBF-3D4A-8360-DD514745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E1F7FC-1D22-0946-A4E2-31449AE2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0640-0DC0-0349-99B3-DF9CBE633E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0635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2BCB-A7C9-514A-B364-50D9A18E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70164-8F04-B44A-9214-EEA03E91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81A4-FA6A-D941-AF59-E14F80CA5C85}" type="datetimeFigureOut">
              <a:rPr lang="en-CH" smtClean="0"/>
              <a:t>27.03.2025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7400D-1DE4-E141-BB12-56C29B16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02F7E-15F1-284F-988A-A4278C44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0640-0DC0-0349-99B3-DF9CBE633E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9415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9CC69-523A-B144-B790-8EA20CAC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81A4-FA6A-D941-AF59-E14F80CA5C85}" type="datetimeFigureOut">
              <a:rPr lang="en-CH" smtClean="0"/>
              <a:t>27.03.2025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0E917-51B2-4B4C-8ACF-3F33A716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6D04D-9EB1-8448-BA87-BD79436B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0640-0DC0-0349-99B3-DF9CBE633E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4551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1241-9445-0B42-AE69-D2288E06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84F39-2377-BE4F-986D-DCE4E7456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1E55E-7E5A-6E48-A7CD-30F285ED9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F3B98-9782-604C-9CC4-7644CECB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81A4-FA6A-D941-AF59-E14F80CA5C85}" type="datetimeFigureOut">
              <a:rPr lang="en-CH" smtClean="0"/>
              <a:t>27.03.2025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1DAB2-732D-7B42-8704-78FE76F7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A1157-380C-4548-BA4E-4DB37713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0640-0DC0-0349-99B3-DF9CBE633E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7088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1B7D-2DA6-2E45-A732-458E185E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F70793-BDE9-E540-9021-3CC22EAA7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3B112-01F5-434F-BB23-5F49D742D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A6C42-3B2B-4543-86BD-F3C431D2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81A4-FA6A-D941-AF59-E14F80CA5C85}" type="datetimeFigureOut">
              <a:rPr lang="en-CH" smtClean="0"/>
              <a:t>27.03.2025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69413-03E8-E54D-8114-4A177C26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9022C-A054-9843-B471-5FBCA764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0640-0DC0-0349-99B3-DF9CBE633E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0017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DC0219-0B4B-6847-A99C-E6A4BA54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356AD-45A2-C047-8B5B-2004F8342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20202-B705-6748-A9AB-12501FC09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81A4-FA6A-D941-AF59-E14F80CA5C85}" type="datetimeFigureOut">
              <a:rPr lang="en-CH" smtClean="0"/>
              <a:t>27.03.2025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DAF65-EE5D-634D-AB39-308E21E5F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85D73-D4E9-504A-A4D1-34618EAB8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70640-0DC0-0349-99B3-DF9CBE633E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0831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746C2C1D-0CE6-4845-AD57-F7E57FC62885}"/>
              </a:ext>
            </a:extLst>
          </p:cNvPr>
          <p:cNvSpPr/>
          <p:nvPr/>
        </p:nvSpPr>
        <p:spPr>
          <a:xfrm>
            <a:off x="-7786" y="1198433"/>
            <a:ext cx="12192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200" b="1" cap="none" spc="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Quantum </a:t>
            </a:r>
            <a:r>
              <a:rPr lang="de-DE" sz="5200" b="1" cap="none" spc="0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</a:t>
            </a:r>
            <a:r>
              <a:rPr lang="de-DE" sz="5200" b="1" cap="none" spc="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5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de-DE" sz="52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Mesoscopic</a:t>
            </a:r>
            <a:r>
              <a:rPr lang="de-DE" sz="5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52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systems</a:t>
            </a:r>
            <a:endParaRPr lang="de-DE" sz="52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de-DE" sz="520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(PHYS-462)</a:t>
            </a:r>
            <a:endParaRPr lang="de-DE" sz="5200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Geometric Computing Laboratory">
            <a:extLst>
              <a:ext uri="{FF2B5EF4-FFF2-40B4-BE49-F238E27FC236}">
                <a16:creationId xmlns:a16="http://schemas.microsoft.com/office/drawing/2014/main" id="{4234FB2D-2F15-4744-BBED-57010F0B9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2" y="161216"/>
            <a:ext cx="2332595" cy="67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image760100400">
            <a:extLst>
              <a:ext uri="{FF2B5EF4-FFF2-40B4-BE49-F238E27FC236}">
                <a16:creationId xmlns:a16="http://schemas.microsoft.com/office/drawing/2014/main" id="{D791486A-2894-DD48-A5FB-402C65E0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550" y="118352"/>
            <a:ext cx="1341120" cy="84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162B3A-5D5F-8643-AB87-89DDF8DF6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825" y="82945"/>
            <a:ext cx="46444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ericanTypewriter" panose="02090604020004020304" pitchFamily="18" charset="77"/>
              </a:rPr>
              <a:t>Laboratory of Quantum Physics: Topology and Correlations </a:t>
            </a:r>
            <a:endParaRPr kumimoji="0" lang="en-CH" altLang="en-CH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6C0818-FA82-234C-BB30-AC4762B4D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04" y="4177190"/>
            <a:ext cx="3661811" cy="2519594"/>
          </a:xfrm>
          <a:prstGeom prst="rect">
            <a:avLst/>
          </a:prstGeom>
        </p:spPr>
      </p:pic>
      <p:pic>
        <p:nvPicPr>
          <p:cNvPr id="1033" name="Picture 9" descr="Benjamin Sacépé – Institut Néel">
            <a:extLst>
              <a:ext uri="{FF2B5EF4-FFF2-40B4-BE49-F238E27FC236}">
                <a16:creationId xmlns:a16="http://schemas.microsoft.com/office/drawing/2014/main" id="{E6326A49-251C-5B4E-B762-D48521EAD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8"/>
          <a:stretch/>
        </p:blipFill>
        <p:spPr bwMode="auto">
          <a:xfrm>
            <a:off x="8145223" y="4177190"/>
            <a:ext cx="3861912" cy="25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ngle Graphene Is BACK with an Even Bigger Twist ">
            <a:extLst>
              <a:ext uri="{FF2B5EF4-FFF2-40B4-BE49-F238E27FC236}">
                <a16:creationId xmlns:a16="http://schemas.microsoft.com/office/drawing/2014/main" id="{B9F3AE5C-4B22-9947-B2FA-6A13E620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27" y="3139973"/>
            <a:ext cx="4243212" cy="25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6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A8609-600F-C346-BF4C-4EEE15860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488950"/>
            <a:ext cx="113157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B226AE-58D9-3446-9D83-2A29F3AC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53" y="269433"/>
            <a:ext cx="10998200" cy="208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9F0FF4-6E3F-EC41-9873-D1884E8F5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245167"/>
            <a:ext cx="11049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8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7B8FDA-0A02-BF48-8632-9E1816990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48" y="0"/>
            <a:ext cx="10790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99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16</Words>
  <Application>Microsoft Macintosh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AmericanTypewriter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mitali.banerjee</dc:creator>
  <cp:lastModifiedBy>mitali.banerjee</cp:lastModifiedBy>
  <cp:revision>1</cp:revision>
  <dcterms:created xsi:type="dcterms:W3CDTF">2021-11-10T11:14:00Z</dcterms:created>
  <dcterms:modified xsi:type="dcterms:W3CDTF">2025-03-27T11:03:30Z</dcterms:modified>
</cp:coreProperties>
</file>